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708" r:id="rId2"/>
    <p:sldMasterId id="2147483720" r:id="rId3"/>
  </p:sldMasterIdLst>
  <p:notesMasterIdLst>
    <p:notesMasterId r:id="rId9"/>
  </p:notesMasterIdLst>
  <p:sldIdLst>
    <p:sldId id="317" r:id="rId4"/>
    <p:sldId id="403" r:id="rId5"/>
    <p:sldId id="406" r:id="rId6"/>
    <p:sldId id="414" r:id="rId7"/>
    <p:sldId id="415" r:id="rId8"/>
  </p:sldIdLst>
  <p:sldSz cx="12192000" cy="6858000"/>
  <p:notesSz cx="6886575" cy="100187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C6F6"/>
    <a:srgbClr val="D2DEEF"/>
    <a:srgbClr val="5B9BD5"/>
    <a:srgbClr val="EAEFF7"/>
    <a:srgbClr val="DEEBF7"/>
    <a:srgbClr val="8FAADC"/>
    <a:srgbClr val="A3DDFE"/>
    <a:srgbClr val="A3DDFF"/>
    <a:srgbClr val="05BC58"/>
    <a:srgbClr val="05B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77" autoAdjust="0"/>
    <p:restoredTop sz="96404" autoAdjust="0"/>
  </p:normalViewPr>
  <p:slideViewPr>
    <p:cSldViewPr snapToGrid="0">
      <p:cViewPr varScale="1">
        <p:scale>
          <a:sx n="111" d="100"/>
          <a:sy n="111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84183" cy="502675"/>
          </a:xfrm>
          <a:prstGeom prst="rect">
            <a:avLst/>
          </a:prstGeom>
        </p:spPr>
        <p:txBody>
          <a:bodyPr vert="horz" lIns="96597" tIns="48298" rIns="96597" bIns="4829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0799" y="1"/>
            <a:ext cx="2984183" cy="502675"/>
          </a:xfrm>
          <a:prstGeom prst="rect">
            <a:avLst/>
          </a:prstGeom>
        </p:spPr>
        <p:txBody>
          <a:bodyPr vert="horz" lIns="96597" tIns="48298" rIns="96597" bIns="48298" rtlCol="0"/>
          <a:lstStyle>
            <a:lvl1pPr algn="r">
              <a:defRPr sz="1300"/>
            </a:lvl1pPr>
          </a:lstStyle>
          <a:p>
            <a:fld id="{D83B230B-DBDC-4AD5-BF12-31859A7AE8F6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52538"/>
            <a:ext cx="6010275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7" tIns="48298" rIns="96597" bIns="482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658" y="4821506"/>
            <a:ext cx="5509260" cy="3944868"/>
          </a:xfrm>
          <a:prstGeom prst="rect">
            <a:avLst/>
          </a:prstGeom>
        </p:spPr>
        <p:txBody>
          <a:bodyPr vert="horz" lIns="96597" tIns="48298" rIns="96597" bIns="4829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6040"/>
            <a:ext cx="2984183" cy="502674"/>
          </a:xfrm>
          <a:prstGeom prst="rect">
            <a:avLst/>
          </a:prstGeom>
        </p:spPr>
        <p:txBody>
          <a:bodyPr vert="horz" lIns="96597" tIns="48298" rIns="96597" bIns="4829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0799" y="9516040"/>
            <a:ext cx="2984183" cy="502674"/>
          </a:xfrm>
          <a:prstGeom prst="rect">
            <a:avLst/>
          </a:prstGeom>
        </p:spPr>
        <p:txBody>
          <a:bodyPr vert="horz" lIns="96597" tIns="48298" rIns="96597" bIns="48298" rtlCol="0" anchor="b"/>
          <a:lstStyle>
            <a:lvl1pPr algn="r">
              <a:defRPr sz="1300"/>
            </a:lvl1pPr>
          </a:lstStyle>
          <a:p>
            <a:fld id="{E9AA0EDC-0305-40E2-8E24-15DB9101FB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9021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5404B5-D1EE-4F58-8738-7D92EFD236F6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16.03.2023</a:t>
            </a:fld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415105-FBFD-4C56-B725-362F1215804B}" type="slidenum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279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5404B5-D1EE-4F58-8738-7D92EFD236F6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16.03.2023</a:t>
            </a:fld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415105-FBFD-4C56-B725-362F1215804B}" type="slidenum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176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5404B5-D1EE-4F58-8738-7D92EFD236F6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16.03.2023</a:t>
            </a:fld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415105-FBFD-4C56-B725-362F1215804B}" type="slidenum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455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FB09-A773-4EE5-A40A-8B62E0A17CB1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FE07-EA42-42EE-878B-BFAE2C9F3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03133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FB09-A773-4EE5-A40A-8B62E0A17CB1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FE07-EA42-42EE-878B-BFAE2C9F3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9606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FB09-A773-4EE5-A40A-8B62E0A17CB1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FE07-EA42-42EE-878B-BFAE2C9F3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388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FB09-A773-4EE5-A40A-8B62E0A17CB1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FE07-EA42-42EE-878B-BFAE2C9F3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155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FB09-A773-4EE5-A40A-8B62E0A17CB1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FE07-EA42-42EE-878B-BFAE2C9F3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73054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FB09-A773-4EE5-A40A-8B62E0A17CB1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FE07-EA42-42EE-878B-BFAE2C9F3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1242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FB09-A773-4EE5-A40A-8B62E0A17CB1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FE07-EA42-42EE-878B-BFAE2C9F3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5659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FB09-A773-4EE5-A40A-8B62E0A17CB1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FE07-EA42-42EE-878B-BFAE2C9F3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517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5404B5-D1EE-4F58-8738-7D92EFD236F6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16.03.2023</a:t>
            </a:fld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415105-FBFD-4C56-B725-362F1215804B}" type="slidenum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8749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FB09-A773-4EE5-A40A-8B62E0A17CB1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FE07-EA42-42EE-878B-BFAE2C9F3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1517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FB09-A773-4EE5-A40A-8B62E0A17CB1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FE07-EA42-42EE-878B-BFAE2C9F3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3039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3FB09-A773-4EE5-A40A-8B62E0A17CB1}" type="datetimeFigureOut">
              <a:rPr lang="ru-RU" smtClean="0"/>
              <a:t>16.03.2023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6BFE07-EA42-42EE-878B-BFAE2C9F31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25887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06034" y="1600200"/>
            <a:ext cx="9446684" cy="10668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Нажмите кнопку, чтобы изменить стиль основного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06034" y="2819400"/>
            <a:ext cx="7008284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ru-RU"/>
              <a:t>Нажмите кнопку, чтобы изменить стиль основного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012FA6-A20B-47DE-9588-736C715A0C4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726493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CB0AAA5-4C5C-4585-AFEF-04F1A77B974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267058"/>
      </p:ext>
    </p:extLst>
  </p:cSld>
  <p:clrMapOvr>
    <a:masterClrMapping/>
  </p:clrMapOvr>
  <p:transition>
    <p:split orient="vert" dir="in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56DC44-A17E-491B-BF4A-FCA42C990FFC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5956234"/>
      </p:ext>
    </p:extLst>
  </p:cSld>
  <p:clrMapOvr>
    <a:masterClrMapping/>
  </p:clrMapOvr>
  <p:transition>
    <p:split orient="vert" dir="in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06033" y="1600201"/>
            <a:ext cx="340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12833" y="1600201"/>
            <a:ext cx="340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825BBD-3D41-4E05-ACB6-F11152FF5265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598720"/>
      </p:ext>
    </p:extLst>
  </p:cSld>
  <p:clrMapOvr>
    <a:masterClrMapping/>
  </p:clrMapOvr>
  <p:transition>
    <p:split orient="vert" dir="in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3FFB8F-B501-4D5D-B359-7924586B9683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3446662"/>
      </p:ext>
    </p:extLst>
  </p:cSld>
  <p:clrMapOvr>
    <a:masterClrMapping/>
  </p:clrMapOvr>
  <p:transition>
    <p:split orient="vert" dir="in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B70867-F18E-4706-907E-4CC11F1D17F8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063796"/>
      </p:ext>
    </p:extLst>
  </p:cSld>
  <p:clrMapOvr>
    <a:masterClrMapping/>
  </p:clrMapOvr>
  <p:transition>
    <p:split orient="vert" dir="in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755C04-780B-4801-8A0C-031F42E8F948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47638"/>
      </p:ext>
    </p:extLst>
  </p:cSld>
  <p:clrMapOvr>
    <a:masterClrMapping/>
  </p:clrMapOvr>
  <p:transition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5404B5-D1EE-4F58-8738-7D92EFD236F6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16.03.2023</a:t>
            </a:fld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415105-FBFD-4C56-B725-362F1215804B}" type="slidenum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3884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E7671CC-5762-4363-A82E-7A679FC87831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4514450"/>
      </p:ext>
    </p:extLst>
  </p:cSld>
  <p:clrMapOvr>
    <a:masterClrMapping/>
  </p:clrMapOvr>
  <p:transition>
    <p:split orient="vert" dir="in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C9F060D-4B7B-4C32-82D6-905E1D52723F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1637170"/>
      </p:ext>
    </p:extLst>
  </p:cSld>
  <p:clrMapOvr>
    <a:masterClrMapping/>
  </p:clrMapOvr>
  <p:transition>
    <p:split orient="vert" dir="in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675399-59E1-4D8C-A048-0E714A58B704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442911"/>
      </p:ext>
    </p:extLst>
  </p:cSld>
  <p:clrMapOvr>
    <a:masterClrMapping/>
  </p:clrMapOvr>
  <p:transition>
    <p:split orient="vert" dir="in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92633" y="685801"/>
            <a:ext cx="2362200" cy="54403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706033" y="685801"/>
            <a:ext cx="6883400" cy="54403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7BC67D-A387-45FC-B1F2-EE4562BFA852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783163"/>
      </p:ext>
    </p:extLst>
  </p:cSld>
  <p:clrMapOvr>
    <a:masterClrMapping/>
  </p:clrMapOvr>
  <p:transition>
    <p:split orient="vert" dir="in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6033" y="685800"/>
            <a:ext cx="9448800" cy="7318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706033" y="1600201"/>
            <a:ext cx="3403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12833" y="1600201"/>
            <a:ext cx="3403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BBDEF-B34A-46EA-B550-9C072EAF4137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4430103"/>
      </p:ext>
    </p:extLst>
  </p:cSld>
  <p:clrMapOvr>
    <a:masterClrMapping/>
  </p:clrMapOvr>
  <p:transition>
    <p:split orient="vert" dir="in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7CFC0FD-0E3A-43A2-B3A7-4A11AC69F5A3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303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5404B5-D1EE-4F58-8738-7D92EFD236F6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16.03.2023</a:t>
            </a:fld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415105-FBFD-4C56-B725-362F1215804B}" type="slidenum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8025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5404B5-D1EE-4F58-8738-7D92EFD236F6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16.03.2023</a:t>
            </a:fld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415105-FBFD-4C56-B725-362F1215804B}" type="slidenum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661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5404B5-D1EE-4F58-8738-7D92EFD236F6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16.03.2023</a:t>
            </a:fld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415105-FBFD-4C56-B725-362F1215804B}" type="slidenum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8457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5404B5-D1EE-4F58-8738-7D92EFD236F6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16.03.2023</a:t>
            </a:fld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415105-FBFD-4C56-B725-362F1215804B}" type="slidenum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628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5404B5-D1EE-4F58-8738-7D92EFD236F6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16.03.2023</a:t>
            </a:fld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415105-FBFD-4C56-B725-362F1215804B}" type="slidenum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7148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5404B5-D1EE-4F58-8738-7D92EFD236F6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16.03.2023</a:t>
            </a:fld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4415105-FBFD-4C56-B725-362F1215804B}" type="slidenum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41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1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5404B5-D1EE-4F58-8738-7D92EFD236F6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16.03.2023</a:t>
            </a:fld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4415105-FBFD-4C56-B725-362F1215804B}" type="slidenum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pic>
        <p:nvPicPr>
          <p:cNvPr id="7" name="Рисунок 6" descr="ФОН_флаг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224" y="0"/>
            <a:ext cx="121835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578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65404B5-D1EE-4F58-8738-7D92EFD236F6}" type="datetimeFigureOut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16.03.2023</a:t>
            </a:fld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4415105-FBFD-4C56-B725-362F1215804B}" type="slidenum">
              <a:rPr lang="ru-RU" smtClean="0">
                <a:solidFill>
                  <a:prstClr val="black">
                    <a:tint val="75000"/>
                  </a:prstClr>
                </a:solidFill>
                <a:latin typeface="Verdana" pitchFamily="34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Verdana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44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06033" y="685800"/>
            <a:ext cx="9448800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Нажмите кнопку, чтобы изменить стиль основного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06033" y="1600201"/>
            <a:ext cx="7010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Нажмите кнопку, чтобы изменить стили основного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29375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429375"/>
            <a:ext cx="3860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429375"/>
            <a:ext cx="28448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entury Gothic" panose="020B050202020202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160C47-6B0B-4076-8E5F-90B52BB5FC0B}" type="slidenum">
              <a:rPr lang="ru-RU" alt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008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50" presetClass="entr" presetSubtype="0" decel="10000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0" presetClass="entr" presetSubtype="0" decel="10000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strVal val="#ppt_w+.3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png"/><Relationship Id="rId7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microsoft.com/office/2007/relationships/hdphoto" Target="../media/hdphoto1.wdp"/><Relationship Id="rId9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1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3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/>
          <p:cNvSpPr txBox="1"/>
          <p:nvPr/>
        </p:nvSpPr>
        <p:spPr>
          <a:xfrm>
            <a:off x="4217497" y="2009839"/>
            <a:ext cx="61972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организации дополнительного образования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«Название»</a:t>
            </a: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работы, с указанием должности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9"/>
          <a:stretch/>
        </p:blipFill>
        <p:spPr>
          <a:xfrm>
            <a:off x="0" y="-6416"/>
            <a:ext cx="12192000" cy="139653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315771" y="100731"/>
            <a:ext cx="7679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ГАУ ДПО РЕГИОНАЛЬНЫЙ МЕТОДИЧЕСКИЙ ЦЕНТР </a:t>
            </a:r>
            <a:br>
              <a:rPr lang="ru-RU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ДОПОЛНИТЕЛЬНОГО ОБРАЗОВАНИЯ  </a:t>
            </a:r>
          </a:p>
          <a:p>
            <a:r>
              <a:rPr lang="ru-RU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РЕСПУБЛИКИ БАШКОРТОСТАН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171" b="89958" l="4343" r="96162">
                        <a14:foregroundMark x1="32424" y1="33404" x2="61414" y2="20190"/>
                        <a14:foregroundMark x1="46566" y1="27378" x2="47576" y2="6554"/>
                        <a14:foregroundMark x1="46869" y1="27273" x2="59394" y2="46406"/>
                        <a14:foregroundMark x1="49394" y1="53066" x2="56667" y2="46617"/>
                        <a14:foregroundMark x1="34242" y1="65328" x2="46061" y2="72516"/>
                        <a14:foregroundMark x1="48384" y1="78541" x2="28182" y2="67230"/>
                        <a14:foregroundMark x1="46970" y1="78858" x2="23131" y2="79598"/>
                        <a14:foregroundMark x1="21111" y1="76321" x2="24646" y2="66068"/>
                        <a14:foregroundMark x1="21717" y1="74313" x2="22626" y2="64693"/>
                        <a14:foregroundMark x1="34545" y1="32981" x2="42323" y2="5603"/>
                        <a14:foregroundMark x1="43939" y1="62474" x2="56768" y2="57188"/>
                        <a14:foregroundMark x1="35859" y1="40803" x2="68788" y2="27273"/>
                        <a14:foregroundMark x1="58788" y1="23467" x2="52727" y2="6448"/>
                        <a14:foregroundMark x1="66061" y1="46089" x2="83333" y2="45243"/>
                        <a14:foregroundMark x1="72121" y1="56660" x2="71313" y2="37949"/>
                        <a14:foregroundMark x1="80202" y1="56237" x2="80404" y2="37209"/>
                        <a14:foregroundMark x1="19293" y1="57400" x2="20303" y2="35518"/>
                        <a14:foregroundMark x1="26667" y1="57928" x2="27071" y2="34778"/>
                        <a14:foregroundMark x1="46364" y1="79810" x2="64545" y2="77273"/>
                        <a14:foregroundMark x1="49697" y1="77273" x2="67778" y2="65433"/>
                        <a14:foregroundMark x1="56061" y1="69239" x2="65556" y2="63319"/>
                        <a14:foregroundMark x1="58384" y1="76004" x2="72626" y2="64799"/>
                        <a14:foregroundMark x1="58788" y1="76216" x2="80303" y2="79810"/>
                        <a14:foregroundMark x1="58384" y1="73784" x2="77677" y2="785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16"/>
            <a:ext cx="1315771" cy="1257292"/>
          </a:xfrm>
          <a:prstGeom prst="rect">
            <a:avLst/>
          </a:prstGeom>
        </p:spPr>
      </p:pic>
      <p:pic>
        <p:nvPicPr>
          <p:cNvPr id="4098" name="Picture 2" descr="https://sun9-73.userapi.com/impg/TAhh_Ndd8YIXTO74GEIH_vApNTVbwJVw6vLgIw/HxqlbXc3rAg.jpg?size=500x500&amp;quality=95&amp;sign=3f103fd87d04422500932a9f6685ae1f&amp;type=album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58023"/>
            <a:ext cx="2440254" cy="24402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Овал 11"/>
          <p:cNvSpPr/>
          <p:nvPr/>
        </p:nvSpPr>
        <p:spPr>
          <a:xfrm>
            <a:off x="204906" y="3905424"/>
            <a:ext cx="1915064" cy="1932317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985" y="2383940"/>
            <a:ext cx="2487642" cy="248764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628" y="2341712"/>
            <a:ext cx="2590130" cy="259013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419" y="2392956"/>
            <a:ext cx="2440254" cy="2440254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3821" y="4515299"/>
            <a:ext cx="2436806" cy="2436806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859" y="4515299"/>
            <a:ext cx="2420338" cy="242033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9755" y="4506216"/>
            <a:ext cx="2429421" cy="2429421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316772" y="5944888"/>
            <a:ext cx="169133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/>
              <a:t>Перенести в кружок свою направленность, остальное удалить включая этот текст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137565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9"/>
          <a:stretch/>
        </p:blipFill>
        <p:spPr>
          <a:xfrm>
            <a:off x="0" y="-6416"/>
            <a:ext cx="12192000" cy="1396538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261667" y="1818046"/>
            <a:ext cx="116686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15771" y="100731"/>
            <a:ext cx="7679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ГАУ ДПО РЕГИОНАЛЬНЫЙ МЕТОДИЧЕСКИЙ ЦЕНТР </a:t>
            </a:r>
            <a:br>
              <a:rPr lang="ru-RU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ДОПОЛНИТЕЛЬНОГО ОБРАЗОВАНИЯ  </a:t>
            </a:r>
          </a:p>
          <a:p>
            <a:r>
              <a:rPr lang="ru-RU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РЕСПУБЛИКИ БАШКОРТОСТАН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171" b="89958" l="4343" r="96162">
                        <a14:foregroundMark x1="32424" y1="33404" x2="61414" y2="20190"/>
                        <a14:foregroundMark x1="46566" y1="27378" x2="47576" y2="6554"/>
                        <a14:foregroundMark x1="46869" y1="27273" x2="59394" y2="46406"/>
                        <a14:foregroundMark x1="49394" y1="53066" x2="56667" y2="46617"/>
                        <a14:foregroundMark x1="34242" y1="65328" x2="46061" y2="72516"/>
                        <a14:foregroundMark x1="48384" y1="78541" x2="28182" y2="67230"/>
                        <a14:foregroundMark x1="46970" y1="78858" x2="23131" y2="79598"/>
                        <a14:foregroundMark x1="21111" y1="76321" x2="24646" y2="66068"/>
                        <a14:foregroundMark x1="21717" y1="74313" x2="22626" y2="64693"/>
                        <a14:foregroundMark x1="34545" y1="32981" x2="42323" y2="5603"/>
                        <a14:foregroundMark x1="43939" y1="62474" x2="56768" y2="57188"/>
                        <a14:foregroundMark x1="35859" y1="40803" x2="68788" y2="27273"/>
                        <a14:foregroundMark x1="58788" y1="23467" x2="52727" y2="6448"/>
                        <a14:foregroundMark x1="66061" y1="46089" x2="83333" y2="45243"/>
                        <a14:foregroundMark x1="72121" y1="56660" x2="71313" y2="37949"/>
                        <a14:foregroundMark x1="80202" y1="56237" x2="80404" y2="37209"/>
                        <a14:foregroundMark x1="19293" y1="57400" x2="20303" y2="35518"/>
                        <a14:foregroundMark x1="26667" y1="57928" x2="27071" y2="34778"/>
                        <a14:foregroundMark x1="46364" y1="79810" x2="64545" y2="77273"/>
                        <a14:foregroundMark x1="49697" y1="77273" x2="67778" y2="65433"/>
                        <a14:foregroundMark x1="56061" y1="69239" x2="65556" y2="63319"/>
                        <a14:foregroundMark x1="58384" y1="76004" x2="72626" y2="64799"/>
                        <a14:foregroundMark x1="58788" y1="76216" x2="80303" y2="79810"/>
                        <a14:foregroundMark x1="58384" y1="73784" x2="77677" y2="785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16"/>
            <a:ext cx="1315771" cy="12572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69233" y="1321923"/>
            <a:ext cx="10071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kern="0" spc="-25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  <a:t>	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AutoShape 2" descr="SiteEdit Free 5.0: изменения в модуле «Текст и рисунок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SiteEdit Free 5.0: изменения в модуле «Текст и рисунок»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Главна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021633" y="1474323"/>
            <a:ext cx="10071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kern="0" spc="-25" noProof="0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  <a:t>Кратка справка об Авторе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01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9"/>
          <a:stretch/>
        </p:blipFill>
        <p:spPr>
          <a:xfrm>
            <a:off x="0" y="-6416"/>
            <a:ext cx="12192000" cy="1396538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261667" y="1818046"/>
            <a:ext cx="116686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15771" y="100731"/>
            <a:ext cx="7679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ГАУ ДПО РЕГИОНАЛЬНЫЙ МЕТОДИЧЕСКИЙ ЦЕНТР </a:t>
            </a:r>
            <a:br>
              <a:rPr lang="ru-RU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ДОПОЛНИТЕЛЬНОГО ОБРАЗОВАНИЯ  </a:t>
            </a:r>
          </a:p>
          <a:p>
            <a:r>
              <a:rPr lang="ru-RU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РЕСПУБЛИКИ БАШКОРТОСТАН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171" b="89958" l="4343" r="96162">
                        <a14:foregroundMark x1="32424" y1="33404" x2="61414" y2="20190"/>
                        <a14:foregroundMark x1="46566" y1="27378" x2="47576" y2="6554"/>
                        <a14:foregroundMark x1="46869" y1="27273" x2="59394" y2="46406"/>
                        <a14:foregroundMark x1="49394" y1="53066" x2="56667" y2="46617"/>
                        <a14:foregroundMark x1="34242" y1="65328" x2="46061" y2="72516"/>
                        <a14:foregroundMark x1="48384" y1="78541" x2="28182" y2="67230"/>
                        <a14:foregroundMark x1="46970" y1="78858" x2="23131" y2="79598"/>
                        <a14:foregroundMark x1="21111" y1="76321" x2="24646" y2="66068"/>
                        <a14:foregroundMark x1="21717" y1="74313" x2="22626" y2="64693"/>
                        <a14:foregroundMark x1="34545" y1="32981" x2="42323" y2="5603"/>
                        <a14:foregroundMark x1="43939" y1="62474" x2="56768" y2="57188"/>
                        <a14:foregroundMark x1="35859" y1="40803" x2="68788" y2="27273"/>
                        <a14:foregroundMark x1="58788" y1="23467" x2="52727" y2="6448"/>
                        <a14:foregroundMark x1="66061" y1="46089" x2="83333" y2="45243"/>
                        <a14:foregroundMark x1="72121" y1="56660" x2="71313" y2="37949"/>
                        <a14:foregroundMark x1="80202" y1="56237" x2="80404" y2="37209"/>
                        <a14:foregroundMark x1="19293" y1="57400" x2="20303" y2="35518"/>
                        <a14:foregroundMark x1="26667" y1="57928" x2="27071" y2="34778"/>
                        <a14:foregroundMark x1="46364" y1="79810" x2="64545" y2="77273"/>
                        <a14:foregroundMark x1="49697" y1="77273" x2="67778" y2="65433"/>
                        <a14:foregroundMark x1="56061" y1="69239" x2="65556" y2="63319"/>
                        <a14:foregroundMark x1="58384" y1="76004" x2="72626" y2="64799"/>
                        <a14:foregroundMark x1="58788" y1="76216" x2="80303" y2="79810"/>
                        <a14:foregroundMark x1="58384" y1="73784" x2="77677" y2="785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16"/>
            <a:ext cx="1315771" cy="12572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69233" y="1321923"/>
            <a:ext cx="10071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kern="0" spc="-25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  <a:t>	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AutoShape 2" descr="SiteEdit Free 5.0: изменения в модуле «Текст и рисунок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SiteEdit Free 5.0: изменения в модуле «Текст и рисунок»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Главна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021633" y="1474323"/>
            <a:ext cx="10071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kern="0" spc="-25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  <a:t>Содержание 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936904911"/>
              </p:ext>
            </p:extLst>
          </p:nvPr>
        </p:nvGraphicFramePr>
        <p:xfrm>
          <a:off x="765175" y="2328869"/>
          <a:ext cx="4127460" cy="3806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83816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9"/>
          <a:stretch/>
        </p:blipFill>
        <p:spPr>
          <a:xfrm>
            <a:off x="0" y="-6416"/>
            <a:ext cx="12192000" cy="1396538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261667" y="1818046"/>
            <a:ext cx="116686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15771" y="100731"/>
            <a:ext cx="7679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ГАУ ДПО РЕГИОНАЛЬНЫЙ МЕТОДИЧЕСКИЙ ЦЕНТР </a:t>
            </a:r>
            <a:br>
              <a:rPr lang="ru-RU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ДОПОЛНИТЕЛЬНОГО ОБРАЗОВАНИЯ  </a:t>
            </a:r>
          </a:p>
          <a:p>
            <a:r>
              <a:rPr lang="ru-RU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РЕСПУБЛИКИ БАШКОРТОСТАН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171" b="89958" l="4343" r="96162">
                        <a14:foregroundMark x1="32424" y1="33404" x2="61414" y2="20190"/>
                        <a14:foregroundMark x1="46566" y1="27378" x2="47576" y2="6554"/>
                        <a14:foregroundMark x1="46869" y1="27273" x2="59394" y2="46406"/>
                        <a14:foregroundMark x1="49394" y1="53066" x2="56667" y2="46617"/>
                        <a14:foregroundMark x1="34242" y1="65328" x2="46061" y2="72516"/>
                        <a14:foregroundMark x1="48384" y1="78541" x2="28182" y2="67230"/>
                        <a14:foregroundMark x1="46970" y1="78858" x2="23131" y2="79598"/>
                        <a14:foregroundMark x1="21111" y1="76321" x2="24646" y2="66068"/>
                        <a14:foregroundMark x1="21717" y1="74313" x2="22626" y2="64693"/>
                        <a14:foregroundMark x1="34545" y1="32981" x2="42323" y2="5603"/>
                        <a14:foregroundMark x1="43939" y1="62474" x2="56768" y2="57188"/>
                        <a14:foregroundMark x1="35859" y1="40803" x2="68788" y2="27273"/>
                        <a14:foregroundMark x1="58788" y1="23467" x2="52727" y2="6448"/>
                        <a14:foregroundMark x1="66061" y1="46089" x2="83333" y2="45243"/>
                        <a14:foregroundMark x1="72121" y1="56660" x2="71313" y2="37949"/>
                        <a14:foregroundMark x1="80202" y1="56237" x2="80404" y2="37209"/>
                        <a14:foregroundMark x1="19293" y1="57400" x2="20303" y2="35518"/>
                        <a14:foregroundMark x1="26667" y1="57928" x2="27071" y2="34778"/>
                        <a14:foregroundMark x1="46364" y1="79810" x2="64545" y2="77273"/>
                        <a14:foregroundMark x1="49697" y1="77273" x2="67778" y2="65433"/>
                        <a14:foregroundMark x1="56061" y1="69239" x2="65556" y2="63319"/>
                        <a14:foregroundMark x1="58384" y1="76004" x2="72626" y2="64799"/>
                        <a14:foregroundMark x1="58788" y1="76216" x2="80303" y2="79810"/>
                        <a14:foregroundMark x1="58384" y1="73784" x2="77677" y2="785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16"/>
            <a:ext cx="1315771" cy="12572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69233" y="1321923"/>
            <a:ext cx="10071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kern="0" spc="-25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  <a:t>	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AutoShape 2" descr="SiteEdit Free 5.0: изменения в модуле «Текст и рисунок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SiteEdit Free 5.0: изменения в модуле «Текст и рисунок»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Главна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021633" y="1474323"/>
            <a:ext cx="10071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kern="0" spc="-25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  <a:t>Результаты (дипломы, статистика и т.д.) 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936904911"/>
              </p:ext>
            </p:extLst>
          </p:nvPr>
        </p:nvGraphicFramePr>
        <p:xfrm>
          <a:off x="765175" y="2328869"/>
          <a:ext cx="4127460" cy="3806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37592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39"/>
          <a:stretch/>
        </p:blipFill>
        <p:spPr>
          <a:xfrm>
            <a:off x="0" y="-6416"/>
            <a:ext cx="12192000" cy="1396538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261667" y="1818046"/>
            <a:ext cx="116686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15771" y="100731"/>
            <a:ext cx="7679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ГАУ ДПО РЕГИОНАЛЬНЫЙ МЕТОДИЧЕСКИЙ ЦЕНТР </a:t>
            </a:r>
            <a:br>
              <a:rPr lang="ru-RU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ДОПОЛНИТЕЛЬНОГО ОБРАЗОВАНИЯ  </a:t>
            </a:r>
          </a:p>
          <a:p>
            <a:r>
              <a:rPr lang="ru-RU" dirty="0">
                <a:solidFill>
                  <a:srgbClr val="00206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РЕСПУБЛИКИ БАШКОРТОСТАН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3171" b="89958" l="4343" r="96162">
                        <a14:foregroundMark x1="32424" y1="33404" x2="61414" y2="20190"/>
                        <a14:foregroundMark x1="46566" y1="27378" x2="47576" y2="6554"/>
                        <a14:foregroundMark x1="46869" y1="27273" x2="59394" y2="46406"/>
                        <a14:foregroundMark x1="49394" y1="53066" x2="56667" y2="46617"/>
                        <a14:foregroundMark x1="34242" y1="65328" x2="46061" y2="72516"/>
                        <a14:foregroundMark x1="48384" y1="78541" x2="28182" y2="67230"/>
                        <a14:foregroundMark x1="46970" y1="78858" x2="23131" y2="79598"/>
                        <a14:foregroundMark x1="21111" y1="76321" x2="24646" y2="66068"/>
                        <a14:foregroundMark x1="21717" y1="74313" x2="22626" y2="64693"/>
                        <a14:foregroundMark x1="34545" y1="32981" x2="42323" y2="5603"/>
                        <a14:foregroundMark x1="43939" y1="62474" x2="56768" y2="57188"/>
                        <a14:foregroundMark x1="35859" y1="40803" x2="68788" y2="27273"/>
                        <a14:foregroundMark x1="58788" y1="23467" x2="52727" y2="6448"/>
                        <a14:foregroundMark x1="66061" y1="46089" x2="83333" y2="45243"/>
                        <a14:foregroundMark x1="72121" y1="56660" x2="71313" y2="37949"/>
                        <a14:foregroundMark x1="80202" y1="56237" x2="80404" y2="37209"/>
                        <a14:foregroundMark x1="19293" y1="57400" x2="20303" y2="35518"/>
                        <a14:foregroundMark x1="26667" y1="57928" x2="27071" y2="34778"/>
                        <a14:foregroundMark x1="46364" y1="79810" x2="64545" y2="77273"/>
                        <a14:foregroundMark x1="49697" y1="77273" x2="67778" y2="65433"/>
                        <a14:foregroundMark x1="56061" y1="69239" x2="65556" y2="63319"/>
                        <a14:foregroundMark x1="58384" y1="76004" x2="72626" y2="64799"/>
                        <a14:foregroundMark x1="58788" y1="76216" x2="80303" y2="79810"/>
                        <a14:foregroundMark x1="58384" y1="73784" x2="77677" y2="7854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416"/>
            <a:ext cx="1315771" cy="1257292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69233" y="1321923"/>
            <a:ext cx="10071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kern="0" spc="-25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  <a:t>	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7" name="AutoShape 2" descr="SiteEdit Free 5.0: изменения в модуле «Текст и рисунок»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AutoShape 4" descr="SiteEdit Free 5.0: изменения в модуле «Текст и рисунок»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6" descr="Главная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1021633" y="1474323"/>
            <a:ext cx="100710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ru-RU" sz="2400" b="1" kern="0" spc="-25" dirty="0" smtClean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Calibri"/>
              </a:rPr>
              <a:t>Контакты (если считаете необходимым)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936904911"/>
              </p:ext>
            </p:extLst>
          </p:nvPr>
        </p:nvGraphicFramePr>
        <p:xfrm>
          <a:off x="765175" y="2328869"/>
          <a:ext cx="4127460" cy="3806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9484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книгохранилище">
  <a:themeElements>
    <a:clrScheme name="книгохранилищ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книгохранилище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нигохранилищ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нигохранилищ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нигохранилищ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5262</TotalTime>
  <Words>72</Words>
  <Application>Microsoft Office PowerPoint</Application>
  <PresentationFormat>Широкоэкранный</PresentationFormat>
  <Paragraphs>31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5</vt:i4>
      </vt:variant>
    </vt:vector>
  </HeadingPairs>
  <TitlesOfParts>
    <vt:vector size="16" baseType="lpstr">
      <vt:lpstr>Arial</vt:lpstr>
      <vt:lpstr>Calibri</vt:lpstr>
      <vt:lpstr>Calibri Light</vt:lpstr>
      <vt:lpstr>Cambria</vt:lpstr>
      <vt:lpstr>Cambria Math</vt:lpstr>
      <vt:lpstr>Century Gothic</vt:lpstr>
      <vt:lpstr>Times New Roman</vt:lpstr>
      <vt:lpstr>Verdana</vt:lpstr>
      <vt:lpstr>Специальное оформление</vt:lpstr>
      <vt:lpstr>Тема Office</vt:lpstr>
      <vt:lpstr>книгохранилище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Эльвира Андреевна</cp:lastModifiedBy>
  <cp:revision>683</cp:revision>
  <cp:lastPrinted>2022-09-06T06:05:10Z</cp:lastPrinted>
  <dcterms:created xsi:type="dcterms:W3CDTF">2021-09-01T06:07:40Z</dcterms:created>
  <dcterms:modified xsi:type="dcterms:W3CDTF">2023-03-16T11:54:32Z</dcterms:modified>
</cp:coreProperties>
</file>