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60" r:id="rId1"/>
    <p:sldMasterId id="2147483708" r:id="rId2"/>
  </p:sldMasterIdLst>
  <p:notesMasterIdLst>
    <p:notesMasterId r:id="rId12"/>
  </p:notesMasterIdLst>
  <p:sldIdLst>
    <p:sldId id="317" r:id="rId3"/>
    <p:sldId id="321" r:id="rId4"/>
    <p:sldId id="328" r:id="rId5"/>
    <p:sldId id="327" r:id="rId6"/>
    <p:sldId id="331" r:id="rId7"/>
    <p:sldId id="326" r:id="rId8"/>
    <p:sldId id="330" r:id="rId9"/>
    <p:sldId id="329" r:id="rId10"/>
    <p:sldId id="325" r:id="rId11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5B9BD5"/>
    <a:srgbClr val="EAEFF7"/>
    <a:srgbClr val="DEEBF7"/>
    <a:srgbClr val="8FAADC"/>
    <a:srgbClr val="A3DDFE"/>
    <a:srgbClr val="A3DDFF"/>
    <a:srgbClr val="0BC6F6"/>
    <a:srgbClr val="05BC58"/>
    <a:srgbClr val="05B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6404" autoAdjust="0"/>
  </p:normalViewPr>
  <p:slideViewPr>
    <p:cSldViewPr snapToGrid="0">
      <p:cViewPr varScale="1">
        <p:scale>
          <a:sx n="111" d="100"/>
          <a:sy n="111" d="100"/>
        </p:scale>
        <p:origin x="5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D83B230B-DBDC-4AD5-BF12-31859A7AE8F6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9AA0EDC-0305-40E2-8E24-15DB9101F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021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27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7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55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31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606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238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155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05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124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565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51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874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151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58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38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025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6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457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628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14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1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7" name="Рисунок 6" descr="ФОН_флаг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4" y="0"/>
            <a:ext cx="12183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7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04.04.2023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4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youtu.be/t1WKm_gKFkY?list=PL4ckr8Samus93Lz9M5zM2afZN4uyvntGe" TargetMode="Externa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&#1088;&#1084;&#1094;-&#1088;&#1073;.&#1088;&#1092;/%d1%81%d0%b5%d1%80%d0%b4%d1%86%d0%b5-%d0%be%d1%82%d0%b4%d0%b0%d1%8e-%d0%b4%d0%b5%d1%82%d1%8f%d0%bc/" TargetMode="Externa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65938" y="2052769"/>
            <a:ext cx="96484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"Всероссийский конкурс образовательных практик по обновлению содержания и технологий ДО"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240" y="3891772"/>
            <a:ext cx="2017413" cy="1903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0868" y="4000500"/>
            <a:ext cx="2417912" cy="241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5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2" t="10943" r="32147" b="5409"/>
          <a:stretch/>
        </p:blipFill>
        <p:spPr>
          <a:xfrm>
            <a:off x="1315771" y="2009955"/>
            <a:ext cx="3496125" cy="4071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3" t="10440" r="32074" b="4151"/>
          <a:stretch/>
        </p:blipFill>
        <p:spPr>
          <a:xfrm>
            <a:off x="6728604" y="2123571"/>
            <a:ext cx="3345982" cy="3958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47141" y="1572844"/>
            <a:ext cx="441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27 октября по 15 декабря 2022 года </a:t>
            </a:r>
            <a:endPara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854" y="1468916"/>
            <a:ext cx="631013" cy="9465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80643" y="6128477"/>
            <a:ext cx="596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Победители и призёры Республиканского конкурса</a:t>
            </a:r>
            <a:endParaRPr lang="ru-RU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14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72" y="2026229"/>
            <a:ext cx="3081312" cy="3628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899140" y="2263623"/>
            <a:ext cx="37743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этап: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30 марта по  24 апреля 2023 года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(регистрация на сайте, подача заявок и конкурсных материалов); результаты до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мая 2023г.</a:t>
            </a:r>
          </a:p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этап: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22 по 26 мая 2023 года-финальный этап в дистанционном формате.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4870" r="31923" b="11796"/>
          <a:stretch/>
        </p:blipFill>
        <p:spPr>
          <a:xfrm>
            <a:off x="7673489" y="1627515"/>
            <a:ext cx="4272363" cy="4781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7229" y="1447296"/>
            <a:ext cx="771911" cy="115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3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9162" y="1259953"/>
            <a:ext cx="7349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Номинации конкурса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6541" r="31793" b="18239"/>
          <a:stretch/>
        </p:blipFill>
        <p:spPr>
          <a:xfrm>
            <a:off x="4456413" y="2679513"/>
            <a:ext cx="3332369" cy="2709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6" t="15974" r="31651" b="70692"/>
          <a:stretch/>
        </p:blipFill>
        <p:spPr>
          <a:xfrm>
            <a:off x="541664" y="2318148"/>
            <a:ext cx="3775721" cy="749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38113" r="31793" b="33207"/>
          <a:stretch/>
        </p:blipFill>
        <p:spPr>
          <a:xfrm>
            <a:off x="541664" y="2786660"/>
            <a:ext cx="3775720" cy="161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1" t="9811" r="31792" b="16101"/>
          <a:stretch/>
        </p:blipFill>
        <p:spPr>
          <a:xfrm>
            <a:off x="7926425" y="2231392"/>
            <a:ext cx="3838755" cy="4194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3019" r="31509" b="45535"/>
          <a:stretch/>
        </p:blipFill>
        <p:spPr>
          <a:xfrm>
            <a:off x="604997" y="4496018"/>
            <a:ext cx="3574745" cy="1642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69898" r="31452" b="22893"/>
          <a:stretch/>
        </p:blipFill>
        <p:spPr>
          <a:xfrm>
            <a:off x="604997" y="6043837"/>
            <a:ext cx="3574745" cy="382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73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5" t="10566" r="31652" b="4277"/>
          <a:stretch/>
        </p:blipFill>
        <p:spPr>
          <a:xfrm>
            <a:off x="250670" y="2087547"/>
            <a:ext cx="3619399" cy="426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782" y="1390122"/>
            <a:ext cx="605491" cy="9082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 t="9811" r="31722" b="6667"/>
          <a:stretch/>
        </p:blipFill>
        <p:spPr>
          <a:xfrm>
            <a:off x="8246398" y="1785668"/>
            <a:ext cx="3626082" cy="426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4" t="9309" r="32005" b="4528"/>
          <a:stretch/>
        </p:blipFill>
        <p:spPr>
          <a:xfrm>
            <a:off x="4242895" y="1785668"/>
            <a:ext cx="3630677" cy="4563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445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2" t="11949" r="31792" b="4529"/>
          <a:stretch/>
        </p:blipFill>
        <p:spPr>
          <a:xfrm>
            <a:off x="741872" y="1587258"/>
            <a:ext cx="4295293" cy="49429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72023" y="1587258"/>
            <a:ext cx="6096000" cy="12361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 u="sng" dirty="0">
                <a:solidFill>
                  <a:srgbClr val="0563C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https://youtu.be/t1WKm_gKFkY?list=PL4ckr8Samus93Lz9M5zM2afZN4uyvntGe</a:t>
            </a:r>
            <a:endParaRPr lang="ru-RU" sz="11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«Методическая среда» на тему «Панорама методических кейсов. Конкурс для профессионалов, на старт!»</a:t>
            </a:r>
            <a:endParaRPr lang="ru-RU" sz="1100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9" t="35849" r="31438" b="29811"/>
          <a:stretch/>
        </p:blipFill>
        <p:spPr>
          <a:xfrm>
            <a:off x="8678174" y="3020502"/>
            <a:ext cx="2976113" cy="26379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5" t="11950" r="31156" b="3648"/>
          <a:stretch/>
        </p:blipFill>
        <p:spPr>
          <a:xfrm>
            <a:off x="5546784" y="3020502"/>
            <a:ext cx="2828105" cy="326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5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0224" y="1623035"/>
            <a:ext cx="1047957" cy="15719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1" t="14717" r="31509" b="55094"/>
          <a:stretch/>
        </p:blipFill>
        <p:spPr>
          <a:xfrm>
            <a:off x="4203167" y="1863306"/>
            <a:ext cx="4216213" cy="1940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 t="56227" r="31152" b="6609"/>
          <a:stretch/>
        </p:blipFill>
        <p:spPr>
          <a:xfrm>
            <a:off x="4203168" y="3804249"/>
            <a:ext cx="4216213" cy="2173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1" t="10440" r="31722" b="7799"/>
          <a:stretch/>
        </p:blipFill>
        <p:spPr>
          <a:xfrm>
            <a:off x="592067" y="2467154"/>
            <a:ext cx="3294919" cy="4071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9399320" y="3236401"/>
            <a:ext cx="229582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Критерии 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оценивания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68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39" y="5220250"/>
            <a:ext cx="605491" cy="90823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15771" y="5681915"/>
            <a:ext cx="102999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https://xn----btb5apc8a.xn--p1ai/%d1%81%d0%b5%d1%80%d0%b4%d1%86%d0%b5-%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d0%be%d1%82%d0%b4%d0%b0%d1%8e-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d0%b4%d0%b5%d1%82%d1%8f%d0%bc/</a:t>
            </a:r>
            <a:endParaRPr lang="ru-RU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17607" y="1670392"/>
            <a:ext cx="90548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Республиканский этап Всероссийского конкурса профессионального мастерства работников сферы дополнительного образования </a:t>
            </a:r>
          </a:p>
          <a:p>
            <a:pPr lvl="0" algn="ctr"/>
            <a:r>
              <a:rPr lang="ru-RU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 Сердце отдаю детям -2023»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18249" y="5035584"/>
            <a:ext cx="3962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Результаты 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тура заочного этапа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742" y="3526455"/>
            <a:ext cx="117152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очный тур очного этапа РБ: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17 по 28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апреля 2023 года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апреля  2023г.–открытие очного этапа; групповое импровизационное задание(ГАУ ДПО ИРО РБ)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апреля 2023г. – мастер-классы на площадках  ОО ГО г. Уфы;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апреля 2023г. - финал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конкурса(Уфимский городской Дворец детского творчества им. В.М.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Комарова)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Закрытие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Конкурса (Башкирская государственная филармония им. Х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Ахметова)</a:t>
            </a:r>
            <a:endPara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2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98453" y="2349894"/>
            <a:ext cx="1023258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Телефоны: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+7(347)216-34-46 (руководитель)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+7(347)292-16-85, +7 (999)760-47-08 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E-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mail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rmcrb02@mail.ru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Сайт: </a:t>
            </a:r>
            <a:r>
              <a:rPr lang="en-US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https://</a:t>
            </a:r>
            <a:r>
              <a:rPr lang="ru-RU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рмц-рб.рф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Адрес: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РБ, город Уфа, проспект Октября, 4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График работы: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9.00 – 17.30. Перерыв с 13.00 до 13.30.</a:t>
            </a:r>
            <a:r>
              <a:rPr lang="ru-RU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1339" y="1685342"/>
            <a:ext cx="778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Контактные </a:t>
            </a:r>
            <a:r>
              <a:rPr lang="ru-RU" sz="2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данные ГАУ </a:t>
            </a:r>
            <a:r>
              <a:rPr lang="ru-RU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ДПО РМЦ ДО </a:t>
            </a:r>
            <a:r>
              <a:rPr lang="ru-RU" sz="2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РБ</a:t>
            </a:r>
            <a:endParaRPr lang="ru-RU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56" y="5594338"/>
            <a:ext cx="1157653" cy="1083111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86" y="5594338"/>
            <a:ext cx="1201616" cy="1083111"/>
          </a:xfrm>
          <a:prstGeom prst="rect">
            <a:avLst/>
          </a:prstGeom>
        </p:spPr>
      </p:pic>
      <p:pic>
        <p:nvPicPr>
          <p:cNvPr id="14" name="Рисунок 13" descr="C:\Users\elvina\AppData\Local\Temp\Rar$DIa13520.4565\qr_rmc102bash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42403" r="18926" b="21555"/>
          <a:stretch/>
        </p:blipFill>
        <p:spPr bwMode="auto">
          <a:xfrm>
            <a:off x="7644264" y="5594338"/>
            <a:ext cx="1175238" cy="1083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007" y="5594339"/>
            <a:ext cx="1120372" cy="10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9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3338</TotalTime>
  <Words>246</Words>
  <Application>Microsoft Office PowerPoint</Application>
  <PresentationFormat>Широкоэкранный</PresentationFormat>
  <Paragraphs>49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Cambria Math</vt:lpstr>
      <vt:lpstr>Times New Roman</vt:lpstr>
      <vt:lpstr>Verdana</vt:lpstr>
      <vt:lpstr>Специальное оформление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Татьяна Юрьевна</cp:lastModifiedBy>
  <cp:revision>354</cp:revision>
  <dcterms:created xsi:type="dcterms:W3CDTF">2021-09-01T06:07:40Z</dcterms:created>
  <dcterms:modified xsi:type="dcterms:W3CDTF">2023-04-04T07:35:50Z</dcterms:modified>
</cp:coreProperties>
</file>